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hJuOYdGiJfysNuspESFnrEb26x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45591C-6538-E1B7-3A9C-D6F12ADFCDA4}" v="2" dt="2025-09-26T12:09:49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ya Salazar" userId="S::soraya.salazar@kibernumacademy.com::fdf00a5c-f577-43dc-8064-9968cad83607" providerId="AD" clId="Web-{CC45591C-6538-E1B7-3A9C-D6F12ADFCDA4}"/>
    <pc:docChg chg="modSld">
      <pc:chgData name="Soraya Salazar" userId="S::soraya.salazar@kibernumacademy.com::fdf00a5c-f577-43dc-8064-9968cad83607" providerId="AD" clId="Web-{CC45591C-6538-E1B7-3A9C-D6F12ADFCDA4}" dt="2025-09-26T12:09:49.156" v="0" actId="20577"/>
      <pc:docMkLst>
        <pc:docMk/>
      </pc:docMkLst>
      <pc:sldChg chg="modSp">
        <pc:chgData name="Soraya Salazar" userId="S::soraya.salazar@kibernumacademy.com::fdf00a5c-f577-43dc-8064-9968cad83607" providerId="AD" clId="Web-{CC45591C-6538-E1B7-3A9C-D6F12ADFCDA4}" dt="2025-09-26T12:09:49.156" v="0" actId="20577"/>
        <pc:sldMkLst>
          <pc:docMk/>
          <pc:sldMk cId="0" sldId="256"/>
        </pc:sldMkLst>
        <pc:spChg chg="mod">
          <ac:chgData name="Soraya Salazar" userId="S::soraya.salazar@kibernumacademy.com::fdf00a5c-f577-43dc-8064-9968cad83607" providerId="AD" clId="Web-{CC45591C-6538-E1B7-3A9C-D6F12ADFCDA4}" dt="2025-09-26T12:09:49.156" v="0" actId="20577"/>
          <ac:spMkLst>
            <pc:docMk/>
            <pc:sldMk cId="0" sldId="256"/>
            <ac:spMk id="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Un conjunto de letras negras en un fondo blanc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7941"/>
            <a:ext cx="12192000" cy="7037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3906982" y="3257006"/>
            <a:ext cx="7102763" cy="2047637"/>
          </a:xfrm>
          <a:prstGeom prst="roundRect">
            <a:avLst>
              <a:gd name="adj" fmla="val 7874"/>
            </a:avLst>
          </a:prstGeom>
          <a:solidFill>
            <a:schemeClr val="dk1">
              <a:alpha val="75294"/>
            </a:schemeClr>
          </a:solidFill>
          <a:ln>
            <a:noFill/>
          </a:ln>
        </p:spPr>
        <p:txBody>
          <a:bodyPr spcFirstLastPara="1" wrap="square" lIns="91425" tIns="45700" rIns="540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169525" y="3123426"/>
            <a:ext cx="6757093" cy="19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 de la sesión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08588" y="2792298"/>
            <a:ext cx="70227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Exploratorio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Estadística</a:t>
            </a:r>
            <a:endParaRPr sz="1800" b="0" i="0" u="none" strike="noStrike" cap="none" dirty="0" err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930564" y="3283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Cierre de la Sesión</a:t>
            </a:r>
            <a:endParaRPr lang="es-CL" sz="3200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title"/>
          </p:nvPr>
        </p:nvSpPr>
        <p:spPr>
          <a:xfrm>
            <a:off x="838200" y="22535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Recapitulación y Reflexión: </a:t>
            </a:r>
            <a:br>
              <a:rPr lang="es-CL" dirty="0"/>
            </a:br>
            <a:br>
              <a:rPr lang="es-CL" dirty="0"/>
            </a:b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“Lo que hemos aprendido hoy”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4138384" y="1954130"/>
            <a:ext cx="8472500" cy="2382886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653183" y="475023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¡</a:t>
            </a: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Consejos para el éxito!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4596567" y="2196555"/>
            <a:ext cx="70412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Practica, practica y practica…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te sientas frustrado ni sientas que no sirves para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ésto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la partida siempre cuesta un poco más.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Siéntete parte de la comunidad, comparte.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807866" y="1604297"/>
            <a:ext cx="2929631" cy="4130678"/>
          </a:xfrm>
          <a:prstGeom prst="roundRect">
            <a:avLst>
              <a:gd name="adj" fmla="val 2971"/>
            </a:avLst>
          </a:prstGeom>
          <a:solidFill>
            <a:schemeClr val="lt1"/>
          </a:solidFill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9" descr="Arnold Schwarzenegger: The Celebrity Apprentice Host - NB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30" y="1771219"/>
            <a:ext cx="2694618" cy="274870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9" name="Google Shape;189;p9"/>
          <p:cNvSpPr/>
          <p:nvPr/>
        </p:nvSpPr>
        <p:spPr>
          <a:xfrm>
            <a:off x="807866" y="4611829"/>
            <a:ext cx="2929631" cy="1215048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890685" y="4611829"/>
            <a:ext cx="274870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CL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“Tu FUTURO se decide por lo que haces HOY, no MAÑANA”</a:t>
            </a:r>
            <a:endParaRPr lang="es-CL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L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0" descr="Patrón de fon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0"/>
          <p:cNvSpPr/>
          <p:nvPr/>
        </p:nvSpPr>
        <p:spPr>
          <a:xfrm>
            <a:off x="-585177" y="3057041"/>
            <a:ext cx="7270376" cy="1045333"/>
          </a:xfrm>
          <a:prstGeom prst="roundRect">
            <a:avLst>
              <a:gd name="adj" fmla="val 9640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8C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2481503" y="2835053"/>
            <a:ext cx="4446644" cy="148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Dudas y consultas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 txBox="1"/>
          <p:nvPr/>
        </p:nvSpPr>
        <p:spPr>
          <a:xfrm>
            <a:off x="704850" y="2786424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 de la Sesión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838200" y="27615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CL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Repaso y Activación de Conceptos:</a:t>
            </a:r>
            <a:br>
              <a:rPr lang="es-CL" sz="3600" dirty="0">
                <a:latin typeface="Arial"/>
                <a:ea typeface="Arial"/>
                <a:cs typeface="Arial"/>
              </a:rPr>
            </a:br>
            <a:br>
              <a:rPr lang="es-CL" sz="3600" dirty="0">
                <a:latin typeface="Arial"/>
                <a:ea typeface="Arial"/>
                <a:cs typeface="Arial"/>
              </a:rPr>
            </a:br>
            <a:r>
              <a:rPr lang="es-CL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“Preparándonos para avanzar”</a:t>
            </a:r>
            <a:endParaRPr lang="es-CL" sz="3600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757382" y="3400280"/>
            <a:ext cx="7774334" cy="2428604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24021" y="4260659"/>
            <a:ext cx="716175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Utilizar los conceptos básicos de estadística descriptiva para la caracterización de un conjunto de datos de una población.</a:t>
            </a:r>
            <a:endParaRPr lang="es-CL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57382" y="1391415"/>
            <a:ext cx="7774335" cy="932997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924021" y="1459221"/>
            <a:ext cx="7074670" cy="7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L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Univariado</a:t>
            </a:r>
            <a:endParaRPr lang="es-CL"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-262704" y="441923"/>
            <a:ext cx="5293474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Título de la sesión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-150094" y="2392218"/>
            <a:ext cx="4368281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Aprendizajes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017556" y="2333286"/>
            <a:ext cx="5948218" cy="286168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38" y="2554954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63" y="3122185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1146404" y="2333286"/>
            <a:ext cx="6031345" cy="299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Bienvenida al Módulo.</a:t>
            </a:r>
            <a:endParaRPr lang="es-CL" dirty="0">
              <a:solidFill>
                <a:schemeClr val="lt1"/>
              </a:solidFill>
            </a:endParaRPr>
          </a:p>
          <a:p>
            <a:pPr>
              <a:lnSpc>
                <a:spcPct val="90000"/>
              </a:lnSpc>
            </a:pPr>
            <a:endParaRPr lang="es-CL" sz="2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Exploratorio de Datos.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Univariado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Reforzar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profundizar conceptos (asincrónico).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63" y="3657857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62" y="4202765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439260" y="1112363"/>
            <a:ext cx="3975723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Temáticas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6317819" y="-1933211"/>
            <a:ext cx="4553382" cy="7365792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4"/>
          <p:cNvGrpSpPr/>
          <p:nvPr/>
        </p:nvGrpSpPr>
        <p:grpSpPr>
          <a:xfrm>
            <a:off x="1078806" y="1749685"/>
            <a:ext cx="3524500" cy="3630571"/>
            <a:chOff x="842747" y="90401"/>
            <a:chExt cx="3524500" cy="3630571"/>
          </a:xfrm>
        </p:grpSpPr>
        <p:sp>
          <p:nvSpPr>
            <p:cNvPr id="126" name="Google Shape;126;p4"/>
            <p:cNvSpPr/>
            <p:nvPr/>
          </p:nvSpPr>
          <p:spPr>
            <a:xfrm>
              <a:off x="842747" y="90401"/>
              <a:ext cx="3524500" cy="35245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5" r="-24994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 txBox="1"/>
            <p:nvPr/>
          </p:nvSpPr>
          <p:spPr>
            <a:xfrm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1817037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3606218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4"/>
          <p:cNvSpPr txBox="1"/>
          <p:nvPr/>
        </p:nvSpPr>
        <p:spPr>
          <a:xfrm>
            <a:off x="6578869" y="1761820"/>
            <a:ext cx="394979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Sincrónicas (3 </a:t>
            </a:r>
            <a:r>
              <a:rPr lang="es-CL" sz="20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hrs</a:t>
            </a: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Bienvenida al módulo.</a:t>
            </a:r>
            <a:endParaRPr lang="es-CL" dirty="0">
              <a:solidFill>
                <a:schemeClr val="lt1"/>
              </a:solidFill>
            </a:endParaRPr>
          </a:p>
          <a:p>
            <a:pPr marL="285750" indent="-285750"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Análisis Exploratorio de Datos.</a:t>
            </a:r>
            <a:r>
              <a:rPr lang="es-CL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Univariado</a:t>
            </a:r>
            <a:endParaRPr lang="es-CL" sz="2000" b="0" i="0" u="none" strike="noStrike" cap="none" dirty="0" err="1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Asincrónicas (1 </a:t>
            </a:r>
            <a:r>
              <a:rPr lang="es-CL" sz="20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</a:t>
            </a: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Reforzamiento de conceptos.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983657" y="424325"/>
            <a:ext cx="4476905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Estructura de la Sesión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4" y="2309091"/>
            <a:ext cx="3722254" cy="226290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993711" y="-110835"/>
            <a:ext cx="5111525" cy="7195126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6039374" y="655781"/>
            <a:ext cx="534906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Bienvenida al módulo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320326" y="1663843"/>
            <a:ext cx="4719048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“Presentación módulo.ppt”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Aprendizaje esperado.</a:t>
            </a:r>
            <a:endParaRPr lang="es-CL" dirty="0">
              <a:solidFill>
                <a:schemeClr val="lt1"/>
              </a:solidFill>
            </a:endParaRPr>
          </a:p>
          <a:p>
            <a:pPr marL="342900" indent="-342900" algn="just"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Temáticas.</a:t>
            </a:r>
            <a:endParaRPr lang="es-CL" dirty="0">
              <a:solidFill>
                <a:schemeClr val="lt1"/>
              </a:solidFill>
            </a:endParaRPr>
          </a:p>
          <a:p>
            <a:pPr marL="342900" indent="-342900" algn="just"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Modo de evaluación.</a:t>
            </a:r>
            <a:endParaRPr lang="es-CL" dirty="0">
              <a:solidFill>
                <a:schemeClr val="lt1"/>
              </a:solidFill>
            </a:endParaRPr>
          </a:p>
          <a:p>
            <a:pPr marL="342900" indent="-342900" algn="just"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Pre-procesamiento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datos.</a:t>
            </a:r>
            <a:endParaRPr lang="es-CL" dirty="0">
              <a:solidFill>
                <a:schemeClr val="lt1"/>
              </a:solidFill>
            </a:endParaRPr>
          </a:p>
          <a:p>
            <a:pPr algn="just"/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        </a:t>
            </a:r>
            <a:endParaRPr lang="es-CL"/>
          </a:p>
          <a:p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      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8092" y="2475743"/>
            <a:ext cx="3374798" cy="1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1983" y="1870385"/>
            <a:ext cx="5310076" cy="37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/>
          <p:nvPr/>
        </p:nvSpPr>
        <p:spPr>
          <a:xfrm>
            <a:off x="527446" y="-26773"/>
            <a:ext cx="5178442" cy="7416899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5705888" y="923308"/>
            <a:ext cx="6155186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Análisis Exploratorio de datos</a:t>
            </a:r>
            <a:endParaRPr lang="es-CL" sz="3200" b="0" i="0" u="none" strike="noStrike" cap="none" dirty="0">
              <a:solidFill>
                <a:srgbClr val="75707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895730" y="2354082"/>
            <a:ext cx="444187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“Análisis Exploratorio de Datos.pptx”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“Conceptos Básicos Estadística Descriptiva.pptx”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1293" y="2075301"/>
            <a:ext cx="2966844" cy="16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9075" y="3841239"/>
            <a:ext cx="2929816" cy="164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4752" y="1326413"/>
            <a:ext cx="6003145" cy="418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08957" y="-413250"/>
            <a:ext cx="4185260" cy="7365792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5474752" y="318351"/>
            <a:ext cx="6169006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Análisis </a:t>
            </a:r>
            <a:r>
              <a:rPr lang="es-CL" sz="3200" b="0" i="0" u="none" strike="noStrike" cap="none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Univariado</a:t>
            </a:r>
            <a:endParaRPr lang="es-CL" sz="3200" b="0" i="0" u="none" strike="noStrike" cap="none" dirty="0" err="1">
              <a:solidFill>
                <a:srgbClr val="75707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902199" y="925064"/>
            <a:ext cx="3813435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“Análisis Univariado.pptx”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Demostración: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“Análisis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Univariado.ipynb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158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Grupal: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“Análisis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Univariado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Titanic.pptx”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“Autoevaluación Caso Titanic.xlsx”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2782" y="1594480"/>
            <a:ext cx="2978073" cy="167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19453" y="3535159"/>
            <a:ext cx="3048729" cy="171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3922145" y="2041235"/>
            <a:ext cx="8703965" cy="271549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697427" y="891293"/>
            <a:ext cx="462612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4. Desafío Sesión</a:t>
            </a:r>
            <a:endParaRPr lang="es-CL" sz="3200" b="0" i="0" u="none" strike="noStrike" cap="none" dirty="0">
              <a:solidFill>
                <a:srgbClr val="75707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4785970" y="2666341"/>
            <a:ext cx="4719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</a:t>
            </a: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(asincrónica):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“Guía Análisis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Univariado.ipynb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290</Words>
  <Application>Microsoft Office PowerPoint</Application>
  <PresentationFormat>Panorámica</PresentationFormat>
  <Paragraphs>67</Paragraphs>
  <Slides>14</Slides>
  <Notes>14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la sesión</vt:lpstr>
      <vt:lpstr>Repaso y Activación de Conceptos:  “Preparándonos para avanzar”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de la Sesión</vt:lpstr>
      <vt:lpstr>Recapitulación y Reflexión:   “Lo que hemos aprendido hoy”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 sesión</dc:title>
  <dc:creator>Kibernum</dc:creator>
  <cp:lastModifiedBy>Diseño ITA</cp:lastModifiedBy>
  <cp:revision>50</cp:revision>
  <dcterms:created xsi:type="dcterms:W3CDTF">2023-01-03T12:28:26Z</dcterms:created>
  <dcterms:modified xsi:type="dcterms:W3CDTF">2025-09-26T12:09:49Z</dcterms:modified>
</cp:coreProperties>
</file>